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25B6E59-4F85-4919-BCA9-9BDA2FB73D5B}" type="datetimeFigureOut">
              <a:rPr lang="es-EC" smtClean="0"/>
              <a:t>13/06/2017</a:t>
            </a:fld>
            <a:endParaRPr lang="es-EC"/>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EC"/>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177963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25B6E59-4F85-4919-BCA9-9BDA2FB73D5B}" type="datetimeFigureOut">
              <a:rPr lang="es-EC" smtClean="0"/>
              <a:t>13/06/2017</a:t>
            </a:fld>
            <a:endParaRPr lang="es-EC"/>
          </a:p>
        </p:txBody>
      </p:sp>
      <p:sp>
        <p:nvSpPr>
          <p:cNvPr id="6" name="Footer Placeholder 5"/>
          <p:cNvSpPr>
            <a:spLocks noGrp="1"/>
          </p:cNvSpPr>
          <p:nvPr>
            <p:ph type="ftr" sz="quarter" idx="11"/>
          </p:nvPr>
        </p:nvSpPr>
        <p:spPr/>
        <p:txBody>
          <a:bodyPr/>
          <a:lstStyle/>
          <a:p>
            <a:endParaRPr lang="es-EC"/>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202275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25B6E59-4F85-4919-BCA9-9BDA2FB73D5B}" type="datetimeFigureOut">
              <a:rPr lang="es-EC" smtClean="0"/>
              <a:t>13/06/2017</a:t>
            </a:fld>
            <a:endParaRPr lang="es-EC"/>
          </a:p>
        </p:txBody>
      </p:sp>
      <p:sp>
        <p:nvSpPr>
          <p:cNvPr id="5" name="Footer Placeholder 4"/>
          <p:cNvSpPr>
            <a:spLocks noGrp="1"/>
          </p:cNvSpPr>
          <p:nvPr>
            <p:ph type="ftr" sz="quarter" idx="11"/>
          </p:nvPr>
        </p:nvSpPr>
        <p:spPr/>
        <p:txBody>
          <a:bodyPr/>
          <a:lstStyle/>
          <a:p>
            <a:endParaRPr lang="es-EC"/>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3984185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25B6E59-4F85-4919-BCA9-9BDA2FB73D5B}" type="datetimeFigureOut">
              <a:rPr lang="es-EC" smtClean="0"/>
              <a:t>13/06/2017</a:t>
            </a:fld>
            <a:endParaRPr lang="es-EC"/>
          </a:p>
        </p:txBody>
      </p:sp>
      <p:sp>
        <p:nvSpPr>
          <p:cNvPr id="5" name="Footer Placeholder 4"/>
          <p:cNvSpPr>
            <a:spLocks noGrp="1"/>
          </p:cNvSpPr>
          <p:nvPr>
            <p:ph type="ftr" sz="quarter" idx="11"/>
          </p:nvPr>
        </p:nvSpPr>
        <p:spPr/>
        <p:txBody>
          <a:bodyPr/>
          <a:lstStyle/>
          <a:p>
            <a:endParaRPr lang="es-EC"/>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555587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25B6E59-4F85-4919-BCA9-9BDA2FB73D5B}" type="datetimeFigureOut">
              <a:rPr lang="es-EC" smtClean="0"/>
              <a:t>13/06/2017</a:t>
            </a:fld>
            <a:endParaRPr lang="es-EC"/>
          </a:p>
        </p:txBody>
      </p:sp>
      <p:sp>
        <p:nvSpPr>
          <p:cNvPr id="5" name="Footer Placeholder 4"/>
          <p:cNvSpPr>
            <a:spLocks noGrp="1"/>
          </p:cNvSpPr>
          <p:nvPr>
            <p:ph type="ftr" sz="quarter" idx="11"/>
          </p:nvPr>
        </p:nvSpPr>
        <p:spPr/>
        <p:txBody>
          <a:bodyPr/>
          <a:lstStyle/>
          <a:p>
            <a:endParaRPr lang="es-EC"/>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302223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25B6E59-4F85-4919-BCA9-9BDA2FB73D5B}" type="datetimeFigureOut">
              <a:rPr lang="es-EC" smtClean="0"/>
              <a:t>13/06/2017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4214006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25B6E59-4F85-4919-BCA9-9BDA2FB73D5B}" type="datetimeFigureOut">
              <a:rPr lang="es-EC" smtClean="0"/>
              <a:t>13/06/2017</a:t>
            </a:fld>
            <a:endParaRPr lang="es-EC"/>
          </a:p>
        </p:txBody>
      </p:sp>
      <p:sp>
        <p:nvSpPr>
          <p:cNvPr id="8" name="Footer Placeholder 7"/>
          <p:cNvSpPr>
            <a:spLocks noGrp="1"/>
          </p:cNvSpPr>
          <p:nvPr>
            <p:ph type="ftr" sz="quarter" idx="11"/>
          </p:nvPr>
        </p:nvSpPr>
        <p:spPr>
          <a:xfrm>
            <a:off x="561111" y="6391838"/>
            <a:ext cx="3644282" cy="304801"/>
          </a:xfrm>
        </p:spPr>
        <p:txBody>
          <a:bodyPr/>
          <a:lstStyle/>
          <a:p>
            <a:endParaRPr lang="es-EC"/>
          </a:p>
        </p:txBody>
      </p:sp>
      <p:sp>
        <p:nvSpPr>
          <p:cNvPr id="9" name="Slide Number Placeholder 8"/>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1243557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25B6E59-4F85-4919-BCA9-9BDA2FB73D5B}" type="datetimeFigureOut">
              <a:rPr lang="es-EC" smtClean="0"/>
              <a:t>13/06/2017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1168568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25B6E59-4F85-4919-BCA9-9BDA2FB73D5B}" type="datetimeFigureOut">
              <a:rPr lang="es-EC" smtClean="0"/>
              <a:t>13/06/2017</a:t>
            </a:fld>
            <a:endParaRPr lang="es-EC"/>
          </a:p>
        </p:txBody>
      </p:sp>
      <p:sp>
        <p:nvSpPr>
          <p:cNvPr id="5" name="Footer Placeholder 4"/>
          <p:cNvSpPr>
            <a:spLocks noGrp="1"/>
          </p:cNvSpPr>
          <p:nvPr>
            <p:ph type="ftr" sz="quarter" idx="11"/>
          </p:nvPr>
        </p:nvSpPr>
        <p:spPr/>
        <p:txBody>
          <a:bodyPr/>
          <a:lstStyle/>
          <a:p>
            <a:endParaRPr lang="es-EC"/>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174475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25B6E59-4F85-4919-BCA9-9BDA2FB73D5B}" type="datetimeFigureOut">
              <a:rPr lang="es-EC" smtClean="0"/>
              <a:t>13/06/2017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263337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25B6E59-4F85-4919-BCA9-9BDA2FB73D5B}" type="datetimeFigureOut">
              <a:rPr lang="es-EC" smtClean="0"/>
              <a:t>13/06/2017</a:t>
            </a:fld>
            <a:endParaRPr lang="es-EC"/>
          </a:p>
        </p:txBody>
      </p:sp>
      <p:sp>
        <p:nvSpPr>
          <p:cNvPr id="5" name="Footer Placeholder 4"/>
          <p:cNvSpPr>
            <a:spLocks noGrp="1"/>
          </p:cNvSpPr>
          <p:nvPr>
            <p:ph type="ftr" sz="quarter" idx="11"/>
          </p:nvPr>
        </p:nvSpPr>
        <p:spPr/>
        <p:txBody>
          <a:bodyPr/>
          <a:lstStyle/>
          <a:p>
            <a:endParaRPr lang="es-EC"/>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334095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25B6E59-4F85-4919-BCA9-9BDA2FB73D5B}" type="datetimeFigureOut">
              <a:rPr lang="es-EC" smtClean="0"/>
              <a:t>13/06/2017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83999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25B6E59-4F85-4919-BCA9-9BDA2FB73D5B}" type="datetimeFigureOut">
              <a:rPr lang="es-EC" smtClean="0"/>
              <a:t>13/06/2017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371430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25B6E59-4F85-4919-BCA9-9BDA2FB73D5B}" type="datetimeFigureOut">
              <a:rPr lang="es-EC" smtClean="0"/>
              <a:t>13/06/2017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97627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B6E59-4F85-4919-BCA9-9BDA2FB73D5B}" type="datetimeFigureOut">
              <a:rPr lang="es-EC" smtClean="0"/>
              <a:t>13/06/2017</a:t>
            </a:fld>
            <a:endParaRPr lang="es-EC"/>
          </a:p>
        </p:txBody>
      </p:sp>
      <p:sp>
        <p:nvSpPr>
          <p:cNvPr id="3" name="Footer Placeholder 2"/>
          <p:cNvSpPr>
            <a:spLocks noGrp="1"/>
          </p:cNvSpPr>
          <p:nvPr>
            <p:ph type="ftr" sz="quarter" idx="11"/>
          </p:nvPr>
        </p:nvSpPr>
        <p:spPr/>
        <p:txBody>
          <a:bodyPr/>
          <a:lstStyle/>
          <a:p>
            <a:endParaRPr lang="es-EC"/>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15037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25B6E59-4F85-4919-BCA9-9BDA2FB73D5B}" type="datetimeFigureOut">
              <a:rPr lang="es-EC" smtClean="0"/>
              <a:t>13/06/2017</a:t>
            </a:fld>
            <a:endParaRPr lang="es-EC"/>
          </a:p>
        </p:txBody>
      </p:sp>
      <p:sp>
        <p:nvSpPr>
          <p:cNvPr id="6" name="Footer Placeholder 5"/>
          <p:cNvSpPr>
            <a:spLocks noGrp="1"/>
          </p:cNvSpPr>
          <p:nvPr>
            <p:ph type="ftr" sz="quarter" idx="11"/>
          </p:nvPr>
        </p:nvSpPr>
        <p:spPr/>
        <p:txBody>
          <a:bodyPr/>
          <a:lstStyle/>
          <a:p>
            <a:endParaRPr lang="es-EC"/>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4971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25B6E59-4F85-4919-BCA9-9BDA2FB73D5B}" type="datetimeFigureOut">
              <a:rPr lang="es-EC" smtClean="0"/>
              <a:t>13/06/2017</a:t>
            </a:fld>
            <a:endParaRPr lang="es-EC"/>
          </a:p>
        </p:txBody>
      </p:sp>
      <p:sp>
        <p:nvSpPr>
          <p:cNvPr id="6" name="Footer Placeholder 5"/>
          <p:cNvSpPr>
            <a:spLocks noGrp="1"/>
          </p:cNvSpPr>
          <p:nvPr>
            <p:ph type="ftr" sz="quarter" idx="11"/>
          </p:nvPr>
        </p:nvSpPr>
        <p:spPr/>
        <p:txBody>
          <a:bodyPr/>
          <a:lstStyle/>
          <a:p>
            <a:endParaRPr lang="es-EC"/>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758BE10-6E0E-408B-ACD7-242621870FA7}" type="slidenum">
              <a:rPr lang="es-EC" smtClean="0"/>
              <a:t>‹Nº›</a:t>
            </a:fld>
            <a:endParaRPr lang="es-EC"/>
          </a:p>
        </p:txBody>
      </p:sp>
    </p:spTree>
    <p:extLst>
      <p:ext uri="{BB962C8B-B14F-4D97-AF65-F5344CB8AC3E}">
        <p14:creationId xmlns:p14="http://schemas.microsoft.com/office/powerpoint/2010/main" val="243943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25B6E59-4F85-4919-BCA9-9BDA2FB73D5B}" type="datetimeFigureOut">
              <a:rPr lang="es-EC" smtClean="0"/>
              <a:t>13/06/2017</a:t>
            </a:fld>
            <a:endParaRPr lang="es-EC"/>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EC"/>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758BE10-6E0E-408B-ACD7-242621870FA7}" type="slidenum">
              <a:rPr lang="es-EC" smtClean="0"/>
              <a:t>‹Nº›</a:t>
            </a:fld>
            <a:endParaRPr lang="es-EC"/>
          </a:p>
        </p:txBody>
      </p:sp>
    </p:spTree>
    <p:extLst>
      <p:ext uri="{BB962C8B-B14F-4D97-AF65-F5344CB8AC3E}">
        <p14:creationId xmlns:p14="http://schemas.microsoft.com/office/powerpoint/2010/main" val="3081955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6166" y="0"/>
            <a:ext cx="2793158" cy="1600200"/>
          </a:xfrm>
        </p:spPr>
        <p:txBody>
          <a:bodyPr/>
          <a:lstStyle/>
          <a:p>
            <a:r>
              <a:rPr lang="es-EC" dirty="0" smtClean="0">
                <a:solidFill>
                  <a:srgbClr val="FFC000"/>
                </a:solidFill>
                <a:latin typeface="Adobe Fan Heiti Std B" panose="020B0700000000000000" pitchFamily="34" charset="-128"/>
                <a:ea typeface="Adobe Fan Heiti Std B" panose="020B0700000000000000" pitchFamily="34" charset="-128"/>
              </a:rPr>
              <a:t>IMPORTANCIA DE LAS ROSAS</a:t>
            </a:r>
            <a:endParaRPr lang="es-EC" dirty="0">
              <a:solidFill>
                <a:srgbClr val="FFC000"/>
              </a:solidFill>
              <a:latin typeface="Adobe Fan Heiti Std B" panose="020B0700000000000000" pitchFamily="34" charset="-128"/>
              <a:ea typeface="Adobe Fan Heiti Std B" panose="020B0700000000000000" pitchFamily="34" charset="-128"/>
            </a:endParaRPr>
          </a:p>
        </p:txBody>
      </p:sp>
      <p:sp>
        <p:nvSpPr>
          <p:cNvPr id="4" name="Marcador de texto 3"/>
          <p:cNvSpPr>
            <a:spLocks noGrp="1"/>
          </p:cNvSpPr>
          <p:nvPr>
            <p:ph type="body" sz="half" idx="2"/>
          </p:nvPr>
        </p:nvSpPr>
        <p:spPr>
          <a:xfrm>
            <a:off x="695459" y="1815921"/>
            <a:ext cx="3850783" cy="4481848"/>
          </a:xfrm>
        </p:spPr>
        <p:txBody>
          <a:bodyPr>
            <a:normAutofit fontScale="85000" lnSpcReduction="20000"/>
          </a:bodyPr>
          <a:lstStyle/>
          <a:p>
            <a:pPr algn="just"/>
            <a:r>
              <a:rPr lang="es-EC" dirty="0"/>
              <a:t>En la rotonda de ingreso, ya funciona la oficina de informes turísticos. Allí será reubicada en los próximos días la escultura de "La </a:t>
            </a:r>
            <a:r>
              <a:rPr lang="es-EC" dirty="0" smtClean="0"/>
              <a:t>Picasso", </a:t>
            </a:r>
            <a:r>
              <a:rPr lang="es-EC" dirty="0"/>
              <a:t>una leyenda de una briosa yegua con la que muchos años se identificó la colonia </a:t>
            </a:r>
            <a:r>
              <a:rPr lang="es-EC" dirty="0" smtClean="0"/>
              <a:t>sáltense.</a:t>
            </a:r>
            <a:endParaRPr lang="es-EC" dirty="0"/>
          </a:p>
          <a:p>
            <a:pPr algn="just"/>
            <a:r>
              <a:rPr lang="es-EC" dirty="0"/>
              <a:t>Este año la campaña de los rosales continuó con un concurso organizado por la comuna para premiar a los jardines mejor cuidados y más producidos; con una continuidad en la implantación de rosales que sumó otros 600 ejemplares a los paseos públicos y jardines </a:t>
            </a:r>
            <a:r>
              <a:rPr lang="es-EC" dirty="0" smtClean="0"/>
              <a:t>sáltense.</a:t>
            </a:r>
            <a:endParaRPr lang="es-EC" dirty="0"/>
          </a:p>
          <a:p>
            <a:pPr algn="just"/>
            <a:r>
              <a:rPr lang="es-EC" dirty="0"/>
              <a:t>En búsqueda de la atracción turística también se impulsó el relanzamiento de la Fiesta Provincial del Agua en la península de Ruca </a:t>
            </a:r>
            <a:r>
              <a:rPr lang="es-EC" dirty="0" smtClean="0"/>
              <a:t>Cód. </a:t>
            </a:r>
            <a:r>
              <a:rPr lang="es-EC" dirty="0"/>
              <a:t>y las mediáticas ediciones de la "tarta de manzanas más larga del mundo".</a:t>
            </a:r>
          </a:p>
          <a:p>
            <a:pPr algn="just"/>
            <a:r>
              <a:rPr lang="es-EC" dirty="0"/>
              <a:t>"Apuntamos a desarrollar el turismo como un nuevo eje de desarrollo y de motor económico de Cinco Saltos", dijo la intendente Patricia Etcheverry, quien sintetizó el objetivo que han tenido las últimas administraciones municipales en búsqueda de una actividad que supliera el gran abismo que dejó en la zona el cierre de la ex </a:t>
            </a:r>
            <a:r>
              <a:rPr lang="es-EC" dirty="0" smtClean="0"/>
              <a:t>Indura </a:t>
            </a:r>
            <a:r>
              <a:rPr lang="es-EC" dirty="0"/>
              <a:t>hace más de una década.</a:t>
            </a:r>
          </a:p>
          <a:p>
            <a:pPr algn="just"/>
            <a:endParaRPr lang="es-EC" dirty="0"/>
          </a:p>
        </p:txBody>
      </p:sp>
      <p:pic>
        <p:nvPicPr>
          <p:cNvPr id="1026" name="Picture 2" descr="Resultado de imagen para IMPORTANCIA DE LAS ROS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74534" y="1177344"/>
            <a:ext cx="4572000" cy="4572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6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647700"/>
            <a:ext cx="2793158" cy="1600200"/>
          </a:xfrm>
        </p:spPr>
        <p:txBody>
          <a:bodyPr/>
          <a:lstStyle/>
          <a:p>
            <a:r>
              <a:rPr lang="es-EC" dirty="0" smtClean="0"/>
              <a:t>PARA QUE SIRVEN LAS ROSAS?</a:t>
            </a:r>
            <a:endParaRPr lang="es-EC" dirty="0"/>
          </a:p>
        </p:txBody>
      </p:sp>
      <p:sp>
        <p:nvSpPr>
          <p:cNvPr id="4" name="Marcador de texto 3"/>
          <p:cNvSpPr>
            <a:spLocks noGrp="1"/>
          </p:cNvSpPr>
          <p:nvPr>
            <p:ph type="body" sz="half" idx="2"/>
          </p:nvPr>
        </p:nvSpPr>
        <p:spPr>
          <a:xfrm>
            <a:off x="1154954" y="2485624"/>
            <a:ext cx="3210984" cy="3539256"/>
          </a:xfrm>
        </p:spPr>
        <p:txBody>
          <a:bodyPr>
            <a:normAutofit lnSpcReduction="10000"/>
          </a:bodyPr>
          <a:lstStyle/>
          <a:p>
            <a:pPr algn="just"/>
            <a:r>
              <a:rPr lang="es-EC" dirty="0"/>
              <a:t> Las rosas sirven para darnos alegría cuando alguien no las regala con mucho amor mas si son rojas, para ponerlas en el centro de mesa y adornar nuestro hogar, con su aroma para olerlas. La rosa es un símbolo de afecto y amor de las personas quienes nos la regalan, también sirven para engalanar nuestro </a:t>
            </a:r>
            <a:r>
              <a:rPr lang="es-EC" dirty="0" smtClean="0"/>
              <a:t>jardín </a:t>
            </a:r>
            <a:r>
              <a:rPr lang="es-EC" dirty="0"/>
              <a:t>con sus olores y distintos colores . </a:t>
            </a:r>
            <a:br>
              <a:rPr lang="es-EC" dirty="0"/>
            </a:br>
            <a:r>
              <a:rPr lang="es-EC" dirty="0"/>
              <a:t/>
            </a:r>
            <a:br>
              <a:rPr lang="es-EC" dirty="0"/>
            </a:br>
            <a:r>
              <a:rPr lang="es-EC" dirty="0"/>
              <a:t>Hay infinidad de color de rosas desde la roja, amarilla, blanca, purpura, fucsia, rosada, tornasol, hasta la rosa negra la mas difícil de conseguir y la mas costosa.</a:t>
            </a:r>
            <a:endParaRPr lang="es-EC" dirty="0"/>
          </a:p>
        </p:txBody>
      </p:sp>
      <p:pic>
        <p:nvPicPr>
          <p:cNvPr id="2050" name="Picture 2" descr="Resultado de imagen para PARA QUE SIRVE LAS ROS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7658" y="3554570"/>
            <a:ext cx="3883766" cy="202405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Resultado de imagen para PARA QUE SIRVE LAS ROS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469" y="1036430"/>
            <a:ext cx="4235955" cy="21114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62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60000"/>
                    <a:lumOff val="40000"/>
                  </a:schemeClr>
                </a:solidFill>
              </a:rPr>
              <a:t>IMÁGENES DE TIPOS DE ROSAS</a:t>
            </a:r>
            <a:endParaRPr lang="es-EC" dirty="0">
              <a:solidFill>
                <a:schemeClr val="accent1">
                  <a:lumMod val="60000"/>
                  <a:lumOff val="40000"/>
                </a:schemeClr>
              </a:solidFill>
            </a:endParaRPr>
          </a:p>
        </p:txBody>
      </p:sp>
      <p:pic>
        <p:nvPicPr>
          <p:cNvPr id="3074" name="Picture 2" descr="Resultado de imagen para TIPO DE ROSA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59099" y="1900707"/>
            <a:ext cx="3329727" cy="44743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pic>
        <p:nvPicPr>
          <p:cNvPr id="3076" name="Picture 4" descr="Imagen relacionad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85165" y="2106769"/>
            <a:ext cx="3580326" cy="44743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3078" name="Picture 6"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344" y="3063740"/>
            <a:ext cx="1905000" cy="1905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559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8</TotalTime>
  <Words>210</Words>
  <Application>Microsoft Office PowerPoint</Application>
  <PresentationFormat>Panorámica</PresentationFormat>
  <Paragraphs>8</Paragraphs>
  <Slides>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Adobe Fan Heiti Std B</vt:lpstr>
      <vt:lpstr>Arial</vt:lpstr>
      <vt:lpstr>Century Gothic</vt:lpstr>
      <vt:lpstr>Wingdings 3</vt:lpstr>
      <vt:lpstr>Sala de reuniones Ion</vt:lpstr>
      <vt:lpstr>IMPORTANCIA DE LAS ROSAS</vt:lpstr>
      <vt:lpstr>PARA QUE SIRVEN LAS ROSAS?</vt:lpstr>
      <vt:lpstr>IMÁGENES DE TIPOS DE ROSAS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IMPORTANCIA DE LAS ROSAS</dc:title>
  <dc:creator>Usuario</dc:creator>
  <cp:lastModifiedBy>Usuario</cp:lastModifiedBy>
  <cp:revision>2</cp:revision>
  <dcterms:created xsi:type="dcterms:W3CDTF">2017-06-13T19:26:52Z</dcterms:created>
  <dcterms:modified xsi:type="dcterms:W3CDTF">2017-06-13T19:35:41Z</dcterms:modified>
</cp:coreProperties>
</file>