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C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C7E21-0E7E-4E9A-957B-35674898A502}" type="datetimeFigureOut">
              <a:rPr lang="es-EC" smtClean="0"/>
              <a:t>13/06/2017</a:t>
            </a:fld>
            <a:endParaRPr lang="es-EC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67B67-F037-4917-9AD9-CBFEAD46E0F5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238881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C7E21-0E7E-4E9A-957B-35674898A502}" type="datetimeFigureOut">
              <a:rPr lang="es-EC" smtClean="0"/>
              <a:t>13/06/2017</a:t>
            </a:fld>
            <a:endParaRPr lang="es-EC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67B67-F037-4917-9AD9-CBFEAD46E0F5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108039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C7E21-0E7E-4E9A-957B-35674898A502}" type="datetimeFigureOut">
              <a:rPr lang="es-EC" smtClean="0"/>
              <a:t>13/06/2017</a:t>
            </a:fld>
            <a:endParaRPr lang="es-EC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67B67-F037-4917-9AD9-CBFEAD46E0F5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238102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C7E21-0E7E-4E9A-957B-35674898A502}" type="datetimeFigureOut">
              <a:rPr lang="es-EC" smtClean="0"/>
              <a:t>13/06/2017</a:t>
            </a:fld>
            <a:endParaRPr lang="es-EC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67B67-F037-4917-9AD9-CBFEAD46E0F5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323800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C7E21-0E7E-4E9A-957B-35674898A502}" type="datetimeFigureOut">
              <a:rPr lang="es-EC" smtClean="0"/>
              <a:t>13/06/2017</a:t>
            </a:fld>
            <a:endParaRPr lang="es-EC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67B67-F037-4917-9AD9-CBFEAD46E0F5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290771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C7E21-0E7E-4E9A-957B-35674898A502}" type="datetimeFigureOut">
              <a:rPr lang="es-EC" smtClean="0"/>
              <a:t>13/06/2017</a:t>
            </a:fld>
            <a:endParaRPr lang="es-EC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67B67-F037-4917-9AD9-CBFEAD46E0F5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34944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C7E21-0E7E-4E9A-957B-35674898A502}" type="datetimeFigureOut">
              <a:rPr lang="es-EC" smtClean="0"/>
              <a:t>13/06/2017</a:t>
            </a:fld>
            <a:endParaRPr lang="es-EC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67B67-F037-4917-9AD9-CBFEAD46E0F5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274896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C7E21-0E7E-4E9A-957B-35674898A502}" type="datetimeFigureOut">
              <a:rPr lang="es-EC" smtClean="0"/>
              <a:t>13/06/2017</a:t>
            </a:fld>
            <a:endParaRPr lang="es-EC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67B67-F037-4917-9AD9-CBFEAD46E0F5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425528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C7E21-0E7E-4E9A-957B-35674898A502}" type="datetimeFigureOut">
              <a:rPr lang="es-EC" smtClean="0"/>
              <a:t>13/06/2017</a:t>
            </a:fld>
            <a:endParaRPr lang="es-EC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67B67-F037-4917-9AD9-CBFEAD46E0F5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377093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C7E21-0E7E-4E9A-957B-35674898A502}" type="datetimeFigureOut">
              <a:rPr lang="es-EC" smtClean="0"/>
              <a:t>13/06/2017</a:t>
            </a:fld>
            <a:endParaRPr lang="es-EC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67B67-F037-4917-9AD9-CBFEAD46E0F5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82251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C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C7E21-0E7E-4E9A-957B-35674898A502}" type="datetimeFigureOut">
              <a:rPr lang="es-EC" smtClean="0"/>
              <a:t>13/06/2017</a:t>
            </a:fld>
            <a:endParaRPr lang="es-EC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67B67-F037-4917-9AD9-CBFEAD46E0F5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883650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5C7E21-0E7E-4E9A-957B-35674898A502}" type="datetimeFigureOut">
              <a:rPr lang="es-EC" smtClean="0"/>
              <a:t>13/06/2017</a:t>
            </a:fld>
            <a:endParaRPr lang="es-EC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67B67-F037-4917-9AD9-CBFEAD46E0F5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37081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C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32456" y="420710"/>
            <a:ext cx="10515600" cy="1325563"/>
          </a:xfrm>
        </p:spPr>
        <p:txBody>
          <a:bodyPr/>
          <a:lstStyle/>
          <a:p>
            <a:r>
              <a:rPr lang="es-EC" dirty="0" smtClean="0">
                <a:solidFill>
                  <a:srgbClr val="7030A0"/>
                </a:solidFill>
                <a:latin typeface="Castellar" panose="020A0402060406010301" pitchFamily="18" charset="0"/>
              </a:rPr>
              <a:t>CLASIFICACION DE LAS ROSAS</a:t>
            </a:r>
            <a:endParaRPr lang="es-EC" dirty="0">
              <a:solidFill>
                <a:srgbClr val="7030A0"/>
              </a:solidFill>
              <a:latin typeface="Castellar" panose="020A0402060406010301" pitchFamily="18" charset="0"/>
            </a:endParaRP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C" dirty="0" smtClean="0"/>
              <a:t>ROSAS MAS UTILIZADAS</a:t>
            </a:r>
            <a:endParaRPr lang="es-EC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EC" dirty="0" smtClean="0"/>
              <a:t>ROSAS NO UTILIZADAS</a:t>
            </a:r>
            <a:endParaRPr lang="es-EC" dirty="0"/>
          </a:p>
        </p:txBody>
      </p:sp>
      <p:pic>
        <p:nvPicPr>
          <p:cNvPr id="2050" name="Picture 2" descr="Resultado de imagen para rosas UTILIZADAS PARA LA BODA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164" y="2505075"/>
            <a:ext cx="3983354" cy="3684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Resultado de imagen para rosas MARCHITADAS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7575" y="2633663"/>
            <a:ext cx="5080000" cy="355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2633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smtClean="0">
                <a:solidFill>
                  <a:srgbClr val="FF0000"/>
                </a:solidFill>
                <a:latin typeface="Castellar" panose="020A0402060406010301" pitchFamily="18" charset="0"/>
              </a:rPr>
              <a:t>IMÁGENES DE LAS ROSAS MARCHITADAS</a:t>
            </a:r>
            <a:endParaRPr lang="es-EC" dirty="0">
              <a:solidFill>
                <a:srgbClr val="FF0000"/>
              </a:solidFill>
              <a:latin typeface="Castellar" panose="020A0402060406010301" pitchFamily="18" charset="0"/>
            </a:endParaRP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C" dirty="0" smtClean="0"/>
              <a:t>ROSA MARCHITADA</a:t>
            </a:r>
            <a:endParaRPr lang="es-EC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EC" dirty="0" smtClean="0"/>
              <a:t>ROSA MARCHITADA</a:t>
            </a:r>
            <a:endParaRPr lang="es-EC" dirty="0"/>
          </a:p>
        </p:txBody>
      </p:sp>
      <p:pic>
        <p:nvPicPr>
          <p:cNvPr id="3074" name="Picture 2" descr="Resultado de imagen para rosas MARCHITADAS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094" y="2651919"/>
            <a:ext cx="5080000" cy="3390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Resultado de imagen para rosas MARCHITADAS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2468" y="2505075"/>
            <a:ext cx="3657600" cy="3380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038231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19</Words>
  <Application>Microsoft Office PowerPoint</Application>
  <PresentationFormat>Panorámica</PresentationFormat>
  <Paragraphs>6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Castellar</vt:lpstr>
      <vt:lpstr>Tema de Office</vt:lpstr>
      <vt:lpstr>CLASIFICACION DE LAS ROSAS</vt:lpstr>
      <vt:lpstr>IMÁGENES DE LAS ROSAS MARCHITADAS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CLASIFICACION DE LAS ROSAS</dc:title>
  <dc:creator>Usuario</dc:creator>
  <cp:lastModifiedBy>Usuario</cp:lastModifiedBy>
  <cp:revision>1</cp:revision>
  <dcterms:created xsi:type="dcterms:W3CDTF">2017-06-13T19:18:20Z</dcterms:created>
  <dcterms:modified xsi:type="dcterms:W3CDTF">2017-06-13T19:25:23Z</dcterms:modified>
</cp:coreProperties>
</file>